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9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70" r:id="rId7"/>
    <p:sldId id="271" r:id="rId8"/>
    <p:sldId id="281" r:id="rId9"/>
    <p:sldId id="282" r:id="rId10"/>
    <p:sldId id="283" r:id="rId11"/>
    <p:sldId id="284" r:id="rId12"/>
    <p:sldId id="285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knang O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5" autoAdjust="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14T16:04:29.350" idx="1">
    <p:pos x="6000" y="0"/>
    <p:text>About Project Objective is not finish yet , if you have some idea please help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dc4e587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dc4e587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eff216dd8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eff216dd8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take a look at project objective. I’m not sure is it ok or not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ff216dd8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ff216dd8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a6040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a6040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330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4132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9701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81281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20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631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2359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4313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421451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6275" y="1252800"/>
            <a:ext cx="4423500" cy="166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96275" y="2945725"/>
            <a:ext cx="44235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345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00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291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86473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79924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280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59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9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7618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1172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63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2726" r="12719"/>
          <a:stretch/>
        </p:blipFill>
        <p:spPr>
          <a:xfrm>
            <a:off x="7502613" y="0"/>
            <a:ext cx="1285295" cy="172401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752656" y="789128"/>
            <a:ext cx="5075740" cy="6433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/>
            </a:r>
            <a:b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r>
              <a:rPr lang="en" u="sng" dirty="0">
                <a:solidFill>
                  <a:srgbClr val="00B0F0"/>
                </a:solidFill>
                <a:latin typeface="Baskerville Old Face" panose="02020602080505020303" pitchFamily="18" charset="0"/>
              </a:rPr>
              <a:t>Tourism Management</a:t>
            </a:r>
            <a:endParaRPr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52325" y="4099900"/>
            <a:ext cx="1923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933008" y="1851694"/>
            <a:ext cx="7616282" cy="251152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</a:t>
            </a:r>
            <a:r>
              <a:rPr lang="en-US" sz="32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4: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Koiy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Bottra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(Leader)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Oum Soknang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Chhay Lang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4.Smai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Phouchhet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5.Ly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Visal</a:t>
            </a:r>
            <a:endParaRPr lang="en-US" sz="4000" dirty="0">
              <a:solidFill>
                <a:srgbClr val="00B0F0"/>
              </a:solidFill>
            </a:endParaRPr>
          </a:p>
          <a:p>
            <a:endParaRPr lang="en-US" sz="40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BC3B0-EC3B-41B0-A9E1-06ABDAF3297E}"/>
              </a:ext>
            </a:extLst>
          </p:cNvPr>
          <p:cNvSpPr/>
          <p:nvPr/>
        </p:nvSpPr>
        <p:spPr>
          <a:xfrm>
            <a:off x="1838251" y="184196"/>
            <a:ext cx="1871976" cy="381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F380A-F892-4670-BD06-7D053CAA70CB}"/>
              </a:ext>
            </a:extLst>
          </p:cNvPr>
          <p:cNvSpPr/>
          <p:nvPr/>
        </p:nvSpPr>
        <p:spPr>
          <a:xfrm>
            <a:off x="2854540" y="244660"/>
            <a:ext cx="2871972" cy="46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Website Project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52F7-F05D-42E1-A1D7-EC00E4B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75" y="1805474"/>
            <a:ext cx="5052225" cy="28673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93" y="999474"/>
            <a:ext cx="6866558" cy="3451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851565" y="351563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User </a:t>
            </a:r>
            <a:r>
              <a:rPr lang="en-US" sz="2800" b="1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993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32" y="964415"/>
            <a:ext cx="7082994" cy="362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Admin 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294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3146" y="1965618"/>
            <a:ext cx="3768436" cy="68752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Thank You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4437" y="4613564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-by   || group members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80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068749" y="311548"/>
            <a:ext cx="4538528" cy="62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>I. Project Objective</a:t>
            </a:r>
            <a:endParaRPr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81308" y="811180"/>
            <a:ext cx="6853587" cy="142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In this modern era of the internet, almost all of us rely on website from small to big tasks. Well,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Tourism management website 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is one of the popular website that considered by 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Everyone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,bec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a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use easy to access and communicate though wbsite.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436E65A6-1B3D-4790-8037-98B0B9E0E14B}"/>
              </a:ext>
            </a:extLst>
          </p:cNvPr>
          <p:cNvSpPr txBox="1">
            <a:spLocks/>
          </p:cNvSpPr>
          <p:nvPr/>
        </p:nvSpPr>
        <p:spPr>
          <a:xfrm>
            <a:off x="981308" y="3248455"/>
            <a:ext cx="6748067" cy="1761754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project about? 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6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en-US" sz="1800" b="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sell the ticket for Tourist and They can observe the place , know about the place they want to go through our website.</a:t>
            </a: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C8AE9FE4-A461-4294-8023-9D447448FD0B}"/>
              </a:ext>
            </a:extLst>
          </p:cNvPr>
          <p:cNvSpPr txBox="1">
            <a:spLocks/>
          </p:cNvSpPr>
          <p:nvPr/>
        </p:nvSpPr>
        <p:spPr>
          <a:xfrm>
            <a:off x="981308" y="1948996"/>
            <a:ext cx="6853586" cy="1355701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 indent="45720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Why we choose this project?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	</a:t>
            </a:r>
            <a: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So, Our group decide to make a Tourism management website to make it easy to manage some work of Traveling System in easy way.</a:t>
            </a:r>
            <a:b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311647" y="286953"/>
            <a:ext cx="4813833" cy="58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II. ProjectBackground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105952" y="929697"/>
            <a:ext cx="5225224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Tourism Management website </a:t>
            </a:r>
            <a:r>
              <a:rPr lang="en" sz="1800" dirty="0">
                <a:solidFill>
                  <a:schemeClr val="dk1"/>
                </a:solidFill>
              </a:rPr>
              <a:t>great for 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Essay to manage </a:t>
            </a:r>
            <a:r>
              <a:rPr lang="en-US" sz="1800" dirty="0">
                <a:solidFill>
                  <a:schemeClr val="dk1"/>
                </a:solidFill>
              </a:rPr>
              <a:t>request ticket for traveling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Easy for </a:t>
            </a:r>
            <a:r>
              <a:rPr lang="en-US" sz="1800" dirty="0">
                <a:solidFill>
                  <a:schemeClr val="dk1"/>
                </a:solidFill>
              </a:rPr>
              <a:t>tourist take a look around the interesting place in website.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Save time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And share to their friends through social Media.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8B990-A605-41AD-84EC-51176E90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34" y="3508059"/>
            <a:ext cx="4177060" cy="590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2110726" y="125919"/>
            <a:ext cx="5332293" cy="73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IV. Software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322019" y="1038633"/>
            <a:ext cx="51210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Window 10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Visual Studio Code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 err="1">
                <a:solidFill>
                  <a:schemeClr val="dk1"/>
                </a:solidFill>
              </a:rPr>
              <a:t>Xampp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E031C-D46B-414D-875A-C7F4BF92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24" y="2843148"/>
            <a:ext cx="1710389" cy="962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2573B-859C-49DD-B292-B0737DB2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99" y="2849238"/>
            <a:ext cx="1749254" cy="954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F58DD-AB4E-4CEC-8C0B-1F940D218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408" y="2843148"/>
            <a:ext cx="1920457" cy="960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190009" y="8525"/>
            <a:ext cx="2579424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1"/>
                </a:solidFill>
              </a:rPr>
              <a:t>IV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sz="1800" b="1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Website Platform</a:t>
            </a:r>
            <a:r>
              <a:rPr lang="en-US" sz="1800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64BCD-D9B4-4446-A60D-55BAEBDF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09" y="765136"/>
            <a:ext cx="7552023" cy="368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14" y="905571"/>
            <a:ext cx="6311400" cy="3313138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8F60C-0EE0-409D-BEB5-91ABE6A0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0" y="801620"/>
            <a:ext cx="7841919" cy="3545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79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39" y="796635"/>
            <a:ext cx="7071752" cy="3608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80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0581F7-26EC-445E-AEDF-4BEB5714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23" y="363071"/>
            <a:ext cx="7754853" cy="40708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5420" y="602673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Login 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1473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227</TotalTime>
  <Words>165</Words>
  <Application>Microsoft Office PowerPoint</Application>
  <PresentationFormat>On-screen Show (16:9)</PresentationFormat>
  <Paragraphs>29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Baskerville Old Face</vt:lpstr>
      <vt:lpstr>Calibri</vt:lpstr>
      <vt:lpstr>Corbel</vt:lpstr>
      <vt:lpstr>Mangal</vt:lpstr>
      <vt:lpstr>Parallax</vt:lpstr>
      <vt:lpstr> Tourism Management</vt:lpstr>
      <vt:lpstr>I. Project Objective</vt:lpstr>
      <vt:lpstr>II. ProjectBackground</vt:lpstr>
      <vt:lpstr>IV. Software requirements</vt:lpstr>
      <vt:lpstr>IV. Website Platform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Soknang Oum</dc:creator>
  <cp:lastModifiedBy>EUN-WOO</cp:lastModifiedBy>
  <cp:revision>26</cp:revision>
  <dcterms:modified xsi:type="dcterms:W3CDTF">2020-07-29T10:41:15Z</dcterms:modified>
</cp:coreProperties>
</file>